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91" r:id="rId24"/>
    <p:sldId id="292" r:id="rId25"/>
    <p:sldId id="293" r:id="rId26"/>
    <p:sldId id="294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90" r:id="rId39"/>
    <p:sldId id="289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180B-C858-46AC-AC30-7D165E941120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1435-97BC-4B16-AFEA-10B0CA454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60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180B-C858-46AC-AC30-7D165E941120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1435-97BC-4B16-AFEA-10B0CA454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070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180B-C858-46AC-AC30-7D165E941120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1435-97BC-4B16-AFEA-10B0CA454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49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180B-C858-46AC-AC30-7D165E941120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1435-97BC-4B16-AFEA-10B0CA454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94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180B-C858-46AC-AC30-7D165E941120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1435-97BC-4B16-AFEA-10B0CA454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91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180B-C858-46AC-AC30-7D165E941120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1435-97BC-4B16-AFEA-10B0CA454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566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180B-C858-46AC-AC30-7D165E941120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1435-97BC-4B16-AFEA-10B0CA454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87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180B-C858-46AC-AC30-7D165E941120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1435-97BC-4B16-AFEA-10B0CA454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213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180B-C858-46AC-AC30-7D165E941120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1435-97BC-4B16-AFEA-10B0CA454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97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180B-C858-46AC-AC30-7D165E941120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1435-97BC-4B16-AFEA-10B0CA454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34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180B-C858-46AC-AC30-7D165E941120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1435-97BC-4B16-AFEA-10B0CA454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73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F180B-C858-46AC-AC30-7D165E941120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C1435-97BC-4B16-AFEA-10B0CA454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60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ow to take an Easter break without losing control of you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630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49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All Natural Easter Egg Dyes To Make At Home | Reader's Dig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010" y="-13712"/>
            <a:ext cx="9566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1520" y="1484783"/>
            <a:ext cx="89935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dirty="0" smtClean="0"/>
              <a:t>WHAT ARE YOU WEARING TODAY?</a:t>
            </a:r>
            <a:endParaRPr lang="cs-CZ" sz="4800" b="1" dirty="0"/>
          </a:p>
        </p:txBody>
      </p:sp>
    </p:spTree>
    <p:extLst>
      <p:ext uri="{BB962C8B-B14F-4D97-AF65-F5344CB8AC3E}">
        <p14:creationId xmlns:p14="http://schemas.microsoft.com/office/powerpoint/2010/main" val="590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All Natural Easter Egg Dyes To Make At Home | Reader's Dig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72"/>
            <a:ext cx="9566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259632" y="1484783"/>
            <a:ext cx="74194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6000" b="1" dirty="0" smtClean="0"/>
              <a:t>DO YOU LIKE SPIDERS?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4190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All Natural Easter Egg Dyes To Make At Home | Reader's Dig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08"/>
            <a:ext cx="9566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11560" y="1484783"/>
            <a:ext cx="863813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5400" b="1" dirty="0" smtClean="0"/>
              <a:t>CAN YOU SEE YOUR SCHOOL</a:t>
            </a:r>
            <a:r>
              <a:rPr lang="cs-CZ" sz="5400" b="1" dirty="0" smtClean="0"/>
              <a:t>?</a:t>
            </a:r>
          </a:p>
          <a:p>
            <a:r>
              <a:rPr lang="cs-CZ" sz="5400" b="1" dirty="0" smtClean="0"/>
              <a:t>No, I </a:t>
            </a:r>
            <a:r>
              <a:rPr lang="cs-CZ" sz="5400" b="1" dirty="0" err="1" smtClean="0"/>
              <a:t>can</a:t>
            </a:r>
            <a:r>
              <a:rPr lang="cs-CZ" sz="5400" b="1" dirty="0" smtClean="0"/>
              <a:t> not. No I </a:t>
            </a:r>
            <a:r>
              <a:rPr lang="cs-CZ" sz="5400" b="1" dirty="0" err="1" smtClean="0"/>
              <a:t>can't</a:t>
            </a:r>
            <a:endParaRPr lang="cs-CZ" sz="5400" b="1" dirty="0"/>
          </a:p>
        </p:txBody>
      </p:sp>
    </p:spTree>
    <p:extLst>
      <p:ext uri="{BB962C8B-B14F-4D97-AF65-F5344CB8AC3E}">
        <p14:creationId xmlns:p14="http://schemas.microsoft.com/office/powerpoint/2010/main" val="144545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All Natural Easter Egg Dyes To Make At Home | Reader's Dig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72"/>
            <a:ext cx="9566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899592" y="1479094"/>
            <a:ext cx="80474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5400" b="1" dirty="0" smtClean="0"/>
              <a:t>ARE YOU A BOY OR A GIRL?</a:t>
            </a:r>
            <a:endParaRPr lang="cs-CZ" sz="5400" b="1" dirty="0"/>
          </a:p>
        </p:txBody>
      </p:sp>
    </p:spTree>
    <p:extLst>
      <p:ext uri="{BB962C8B-B14F-4D97-AF65-F5344CB8AC3E}">
        <p14:creationId xmlns:p14="http://schemas.microsoft.com/office/powerpoint/2010/main" val="21807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All Natural Easter Egg Dyes To Make At Home | Reader's Dig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72"/>
            <a:ext cx="9566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691680" y="1479094"/>
            <a:ext cx="64904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5400" b="1" dirty="0" smtClean="0"/>
              <a:t>WHERE DO YOU LIVE?</a:t>
            </a:r>
            <a:endParaRPr lang="cs-CZ" sz="5400" b="1" dirty="0"/>
          </a:p>
        </p:txBody>
      </p:sp>
    </p:spTree>
    <p:extLst>
      <p:ext uri="{BB962C8B-B14F-4D97-AF65-F5344CB8AC3E}">
        <p14:creationId xmlns:p14="http://schemas.microsoft.com/office/powerpoint/2010/main" val="330794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All Natural Easter Egg Dyes To Make At Home | Reader's Dig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63"/>
            <a:ext cx="9566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691680" y="1479094"/>
            <a:ext cx="67892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5400" b="1" dirty="0" smtClean="0"/>
              <a:t>DO YOU SPEAK CZECH?</a:t>
            </a:r>
            <a:endParaRPr lang="cs-CZ" sz="5400" b="1" dirty="0"/>
          </a:p>
        </p:txBody>
      </p:sp>
    </p:spTree>
    <p:extLst>
      <p:ext uri="{BB962C8B-B14F-4D97-AF65-F5344CB8AC3E}">
        <p14:creationId xmlns:p14="http://schemas.microsoft.com/office/powerpoint/2010/main" val="335617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All Natural Easter Egg Dyes To Make At Home | Reader's Dig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6" y="5736"/>
            <a:ext cx="9566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666251" y="1268760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5400" b="1" dirty="0" smtClean="0"/>
              <a:t>DO YOU LIVE IN THE CZECH REPUBLIC?</a:t>
            </a:r>
            <a:endParaRPr lang="cs-CZ" sz="5400" b="1" dirty="0"/>
          </a:p>
        </p:txBody>
      </p:sp>
    </p:spTree>
    <p:extLst>
      <p:ext uri="{BB962C8B-B14F-4D97-AF65-F5344CB8AC3E}">
        <p14:creationId xmlns:p14="http://schemas.microsoft.com/office/powerpoint/2010/main" val="284986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All Natural Easter Egg Dyes To Make At Home | Reader's Dig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6" y="5736"/>
            <a:ext cx="9566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666251" y="1268760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5400" b="1" dirty="0" smtClean="0"/>
              <a:t>DO YOU SLEEP IN YOUR BED?</a:t>
            </a:r>
            <a:endParaRPr lang="cs-CZ" sz="5400" b="1" dirty="0"/>
          </a:p>
        </p:txBody>
      </p:sp>
    </p:spTree>
    <p:extLst>
      <p:ext uri="{BB962C8B-B14F-4D97-AF65-F5344CB8AC3E}">
        <p14:creationId xmlns:p14="http://schemas.microsoft.com/office/powerpoint/2010/main" val="4781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</a:rPr>
              <a:t>Co mají tyhle otázky společné?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2060848"/>
            <a:ext cx="8229600" cy="4525963"/>
          </a:xfrm>
        </p:spPr>
        <p:txBody>
          <a:bodyPr/>
          <a:lstStyle/>
          <a:p>
            <a:r>
              <a:rPr lang="cs-CZ" sz="4000" b="1" dirty="0" smtClean="0"/>
              <a:t>DO YOU SPEAK CZECH?</a:t>
            </a:r>
          </a:p>
          <a:p>
            <a:r>
              <a:rPr lang="cs-CZ" sz="4000" b="1" dirty="0" smtClean="0"/>
              <a:t>DO YOU LIVE IN THE CZECH REPUBLIC?</a:t>
            </a:r>
          </a:p>
          <a:p>
            <a:r>
              <a:rPr lang="cs-CZ" sz="4000" b="1" dirty="0" smtClean="0"/>
              <a:t>DO YOU SLEEP IN YOUR BED?</a:t>
            </a:r>
          </a:p>
          <a:p>
            <a:pPr marL="0" indent="0">
              <a:buNone/>
            </a:pPr>
            <a:endParaRPr lang="cs-CZ" b="1" dirty="0" smtClean="0"/>
          </a:p>
          <a:p>
            <a:endParaRPr lang="cs-CZ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97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NÁPOVĚDA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844824"/>
            <a:ext cx="8229600" cy="4525963"/>
          </a:xfrm>
        </p:spPr>
        <p:txBody>
          <a:bodyPr/>
          <a:lstStyle/>
          <a:p>
            <a:r>
              <a:rPr lang="cs-CZ" sz="4400" b="1" dirty="0" smtClean="0"/>
              <a:t>DO YOU </a:t>
            </a:r>
            <a:r>
              <a:rPr lang="cs-CZ" sz="4400" b="1" dirty="0" smtClean="0">
                <a:solidFill>
                  <a:srgbClr val="FF0000"/>
                </a:solidFill>
              </a:rPr>
              <a:t>SPEAK</a:t>
            </a:r>
            <a:r>
              <a:rPr lang="cs-CZ" sz="4400" b="1" dirty="0" smtClean="0"/>
              <a:t> CZECH?</a:t>
            </a:r>
          </a:p>
          <a:p>
            <a:r>
              <a:rPr lang="cs-CZ" sz="4400" b="1" dirty="0" smtClean="0"/>
              <a:t>DO YOU </a:t>
            </a:r>
            <a:r>
              <a:rPr lang="cs-CZ" sz="4400" b="1" dirty="0" smtClean="0">
                <a:solidFill>
                  <a:srgbClr val="FF0000"/>
                </a:solidFill>
              </a:rPr>
              <a:t>LIVE</a:t>
            </a:r>
            <a:r>
              <a:rPr lang="cs-CZ" sz="4400" b="1" dirty="0" smtClean="0"/>
              <a:t> IN THE CZECH REPUBLIC?</a:t>
            </a:r>
          </a:p>
          <a:p>
            <a:r>
              <a:rPr lang="cs-CZ" sz="4400" b="1" dirty="0" smtClean="0"/>
              <a:t>DO YOU </a:t>
            </a:r>
            <a:r>
              <a:rPr lang="cs-CZ" sz="4400" b="1" dirty="0" smtClean="0">
                <a:solidFill>
                  <a:srgbClr val="FF0000"/>
                </a:solidFill>
              </a:rPr>
              <a:t>SLEEP</a:t>
            </a:r>
            <a:r>
              <a:rPr lang="cs-CZ" sz="4400" b="1" dirty="0" smtClean="0"/>
              <a:t> IN YOUR BED?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979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ich Restaurants Are Open on Easter Sunday 2019? McDonald's, IHO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161"/>
            <a:ext cx="10056368" cy="707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980728" y="764704"/>
            <a:ext cx="8229600" cy="1143000"/>
          </a:xfrm>
        </p:spPr>
        <p:txBody>
          <a:bodyPr/>
          <a:lstStyle/>
          <a:p>
            <a:r>
              <a:rPr lang="cs-CZ" b="1" u="sng" dirty="0" smtClean="0"/>
              <a:t>WARM UP! 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28800"/>
            <a:ext cx="4248472" cy="4525963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GOOD MORNING EVERYBODY!</a:t>
            </a:r>
            <a:endParaRPr lang="cs-CZ" dirty="0"/>
          </a:p>
          <a:p>
            <a:pPr marL="0" indent="0" algn="ctr">
              <a:buNone/>
            </a:pPr>
            <a:r>
              <a:rPr lang="cs-CZ" sz="6600" b="1" dirty="0" smtClean="0">
                <a:solidFill>
                  <a:srgbClr val="FF0000"/>
                </a:solidFill>
              </a:rPr>
              <a:t>ARE YOU READY?</a:t>
            </a:r>
            <a:endParaRPr lang="cs-CZ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</a:rPr>
              <a:t>PRESENT SIMPLE – přítomný čas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683568" y="2060848"/>
            <a:ext cx="8229600" cy="4525963"/>
          </a:xfrm>
        </p:spPr>
        <p:txBody>
          <a:bodyPr/>
          <a:lstStyle/>
          <a:p>
            <a:r>
              <a:rPr lang="cs-CZ" sz="4400" b="1" dirty="0" smtClean="0"/>
              <a:t>DO YOU </a:t>
            </a:r>
            <a:r>
              <a:rPr lang="cs-CZ" sz="4400" b="1" dirty="0" smtClean="0">
                <a:solidFill>
                  <a:srgbClr val="FF0000"/>
                </a:solidFill>
              </a:rPr>
              <a:t>SPEAK</a:t>
            </a:r>
            <a:r>
              <a:rPr lang="cs-CZ" sz="4400" b="1" dirty="0" smtClean="0"/>
              <a:t> CZECH?</a:t>
            </a:r>
          </a:p>
          <a:p>
            <a:r>
              <a:rPr lang="cs-CZ" sz="4400" b="1" dirty="0" smtClean="0"/>
              <a:t>DO YOU </a:t>
            </a:r>
            <a:r>
              <a:rPr lang="cs-CZ" sz="4400" b="1" dirty="0" smtClean="0">
                <a:solidFill>
                  <a:srgbClr val="FF0000"/>
                </a:solidFill>
              </a:rPr>
              <a:t>LIVE</a:t>
            </a:r>
            <a:r>
              <a:rPr lang="cs-CZ" sz="4400" b="1" dirty="0" smtClean="0"/>
              <a:t> IN THE CZECH REPUBLIC?</a:t>
            </a:r>
          </a:p>
          <a:p>
            <a:r>
              <a:rPr lang="cs-CZ" sz="4400" b="1" dirty="0" smtClean="0"/>
              <a:t>DO YOU </a:t>
            </a:r>
            <a:r>
              <a:rPr lang="cs-CZ" sz="4400" b="1" dirty="0" smtClean="0">
                <a:solidFill>
                  <a:srgbClr val="FF0000"/>
                </a:solidFill>
              </a:rPr>
              <a:t>SLEEP</a:t>
            </a:r>
            <a:r>
              <a:rPr lang="cs-CZ" sz="4400" b="1" dirty="0" smtClean="0"/>
              <a:t> IN YOUR BED?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19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Odpověď</a:t>
            </a:r>
            <a:endParaRPr lang="cs-CZ" b="1" u="sng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4400" b="1" dirty="0" smtClean="0"/>
              <a:t>DO YOU </a:t>
            </a:r>
            <a:r>
              <a:rPr lang="cs-CZ" sz="4400" b="1" dirty="0" smtClean="0">
                <a:solidFill>
                  <a:srgbClr val="FF0000"/>
                </a:solidFill>
              </a:rPr>
              <a:t>SPEAK</a:t>
            </a:r>
            <a:r>
              <a:rPr lang="cs-CZ" sz="4400" b="1" dirty="0" smtClean="0"/>
              <a:t> CZECH?</a:t>
            </a:r>
          </a:p>
          <a:p>
            <a:r>
              <a:rPr lang="cs-CZ" sz="4400" b="1" dirty="0" smtClean="0"/>
              <a:t>DO YOU </a:t>
            </a:r>
            <a:r>
              <a:rPr lang="cs-CZ" sz="4400" b="1" dirty="0" smtClean="0">
                <a:solidFill>
                  <a:srgbClr val="FF0000"/>
                </a:solidFill>
              </a:rPr>
              <a:t>LIVE</a:t>
            </a:r>
            <a:r>
              <a:rPr lang="cs-CZ" sz="4400" b="1" dirty="0" smtClean="0"/>
              <a:t> IN THE CZECH REPUBLIC?</a:t>
            </a:r>
          </a:p>
          <a:p>
            <a:r>
              <a:rPr lang="cs-CZ" sz="4400" b="1" dirty="0" smtClean="0"/>
              <a:t>DO YOU </a:t>
            </a:r>
            <a:r>
              <a:rPr lang="cs-CZ" sz="4400" b="1" dirty="0" smtClean="0">
                <a:solidFill>
                  <a:srgbClr val="FF0000"/>
                </a:solidFill>
              </a:rPr>
              <a:t>SLEEP</a:t>
            </a:r>
            <a:r>
              <a:rPr lang="cs-CZ" sz="4400" b="1" dirty="0" smtClean="0"/>
              <a:t> IN YOUR BED?</a:t>
            </a:r>
          </a:p>
          <a:p>
            <a:endParaRPr lang="cs-CZ" sz="4400" b="1" dirty="0"/>
          </a:p>
          <a:p>
            <a:pPr algn="ctr"/>
            <a:r>
              <a:rPr lang="cs-CZ" sz="4400" b="1" u="sng" dirty="0" err="1" smtClean="0">
                <a:solidFill>
                  <a:srgbClr val="002060"/>
                </a:solidFill>
              </a:rPr>
              <a:t>Yes</a:t>
            </a:r>
            <a:r>
              <a:rPr lang="cs-CZ" sz="4400" b="1" u="sng" dirty="0" smtClean="0">
                <a:solidFill>
                  <a:srgbClr val="002060"/>
                </a:solidFill>
              </a:rPr>
              <a:t>, I do.</a:t>
            </a:r>
          </a:p>
          <a:p>
            <a:pPr algn="ctr"/>
            <a:r>
              <a:rPr lang="cs-CZ" sz="4400" b="1" u="sng" dirty="0" smtClean="0">
                <a:solidFill>
                  <a:srgbClr val="002060"/>
                </a:solidFill>
              </a:rPr>
              <a:t>No, I </a:t>
            </a:r>
            <a:r>
              <a:rPr lang="cs-CZ" sz="4400" b="1" u="sng" dirty="0" err="1" smtClean="0">
                <a:solidFill>
                  <a:srgbClr val="002060"/>
                </a:solidFill>
              </a:rPr>
              <a:t>don't</a:t>
            </a:r>
            <a:r>
              <a:rPr lang="cs-CZ" sz="4400" b="1" u="sng" dirty="0" smtClean="0">
                <a:solidFill>
                  <a:srgbClr val="002060"/>
                </a:solidFill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102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Odpověď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DO YOU </a:t>
            </a:r>
            <a:r>
              <a:rPr lang="cs-CZ" b="1" dirty="0" smtClean="0">
                <a:solidFill>
                  <a:srgbClr val="FF0000"/>
                </a:solidFill>
              </a:rPr>
              <a:t>SPEAK</a:t>
            </a:r>
            <a:r>
              <a:rPr lang="cs-CZ" b="1" dirty="0" smtClean="0"/>
              <a:t> CZECH?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I </a:t>
            </a:r>
            <a:r>
              <a:rPr lang="cs-CZ" b="1" dirty="0" err="1" smtClean="0">
                <a:solidFill>
                  <a:srgbClr val="FFFF00"/>
                </a:solidFill>
              </a:rPr>
              <a:t>speak</a:t>
            </a:r>
            <a:r>
              <a:rPr lang="cs-CZ" b="1" dirty="0" smtClean="0">
                <a:solidFill>
                  <a:srgbClr val="FFFF00"/>
                </a:solidFill>
              </a:rPr>
              <a:t> Czech.</a:t>
            </a:r>
          </a:p>
          <a:p>
            <a:endParaRPr lang="cs-CZ" b="1" dirty="0" smtClean="0"/>
          </a:p>
          <a:p>
            <a:r>
              <a:rPr lang="cs-CZ" b="1" dirty="0" smtClean="0"/>
              <a:t>DO YOU </a:t>
            </a:r>
            <a:r>
              <a:rPr lang="cs-CZ" b="1" dirty="0" smtClean="0">
                <a:solidFill>
                  <a:srgbClr val="FF0000"/>
                </a:solidFill>
              </a:rPr>
              <a:t>LIVE</a:t>
            </a:r>
            <a:r>
              <a:rPr lang="cs-CZ" b="1" dirty="0" smtClean="0"/>
              <a:t> IN THE CZECH REPUBLIC?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I live in </a:t>
            </a:r>
            <a:r>
              <a:rPr lang="cs-CZ" b="1" dirty="0" err="1" smtClean="0">
                <a:solidFill>
                  <a:srgbClr val="FFFF00"/>
                </a:solidFill>
              </a:rPr>
              <a:t>the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>
                <a:solidFill>
                  <a:srgbClr val="FFFF00"/>
                </a:solidFill>
              </a:rPr>
              <a:t>C</a:t>
            </a:r>
            <a:r>
              <a:rPr lang="cs-CZ" b="1" dirty="0" smtClean="0">
                <a:solidFill>
                  <a:srgbClr val="FFFF00"/>
                </a:solidFill>
              </a:rPr>
              <a:t>zech </a:t>
            </a:r>
            <a:r>
              <a:rPr lang="cs-CZ" b="1" dirty="0" err="1" smtClean="0">
                <a:solidFill>
                  <a:srgbClr val="FFFF00"/>
                </a:solidFill>
              </a:rPr>
              <a:t>republic</a:t>
            </a:r>
            <a:r>
              <a:rPr lang="cs-CZ" b="1" dirty="0" smtClean="0">
                <a:solidFill>
                  <a:srgbClr val="FFFF00"/>
                </a:solidFill>
              </a:rPr>
              <a:t>.</a:t>
            </a:r>
          </a:p>
          <a:p>
            <a:endParaRPr lang="cs-CZ" b="1" dirty="0" smtClean="0"/>
          </a:p>
          <a:p>
            <a:r>
              <a:rPr lang="cs-CZ" b="1" dirty="0" smtClean="0"/>
              <a:t>DO YOU </a:t>
            </a:r>
            <a:r>
              <a:rPr lang="cs-CZ" b="1" dirty="0" smtClean="0">
                <a:solidFill>
                  <a:srgbClr val="FF0000"/>
                </a:solidFill>
              </a:rPr>
              <a:t>SLEEP</a:t>
            </a:r>
            <a:r>
              <a:rPr lang="cs-CZ" b="1" dirty="0" smtClean="0"/>
              <a:t> IN YOUR BED?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I </a:t>
            </a:r>
            <a:r>
              <a:rPr lang="cs-CZ" b="1" dirty="0" err="1" smtClean="0">
                <a:solidFill>
                  <a:srgbClr val="FFFF00"/>
                </a:solidFill>
              </a:rPr>
              <a:t>sleep</a:t>
            </a:r>
            <a:r>
              <a:rPr lang="cs-CZ" b="1" dirty="0" smtClean="0">
                <a:solidFill>
                  <a:srgbClr val="FFFF00"/>
                </a:solidFill>
              </a:rPr>
              <a:t> in my </a:t>
            </a:r>
            <a:r>
              <a:rPr lang="cs-CZ" b="1" dirty="0" err="1" smtClean="0">
                <a:solidFill>
                  <a:srgbClr val="FFFF00"/>
                </a:solidFill>
              </a:rPr>
              <a:t>bed</a:t>
            </a:r>
            <a:r>
              <a:rPr lang="cs-CZ" b="1" dirty="0" smtClean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579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</a:rPr>
              <a:t>Zápor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DO YOU </a:t>
            </a:r>
            <a:r>
              <a:rPr lang="cs-CZ" b="1" dirty="0" smtClean="0">
                <a:solidFill>
                  <a:srgbClr val="FF0000"/>
                </a:solidFill>
              </a:rPr>
              <a:t>SPEAK</a:t>
            </a:r>
            <a:r>
              <a:rPr lang="cs-CZ" b="1" dirty="0" smtClean="0"/>
              <a:t> CZECH?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I </a:t>
            </a:r>
            <a:r>
              <a:rPr lang="cs-CZ" b="1" dirty="0" err="1" smtClean="0">
                <a:solidFill>
                  <a:srgbClr val="FFFF00"/>
                </a:solidFill>
              </a:rPr>
              <a:t>speak</a:t>
            </a:r>
            <a:r>
              <a:rPr lang="cs-CZ" b="1" dirty="0" smtClean="0">
                <a:solidFill>
                  <a:srgbClr val="FFFF00"/>
                </a:solidFill>
              </a:rPr>
              <a:t> Czech.</a:t>
            </a:r>
          </a:p>
          <a:p>
            <a:endParaRPr lang="cs-CZ" b="1" dirty="0" smtClean="0"/>
          </a:p>
          <a:p>
            <a:r>
              <a:rPr lang="cs-CZ" b="1" dirty="0" smtClean="0"/>
              <a:t>DO YOU </a:t>
            </a:r>
            <a:r>
              <a:rPr lang="cs-CZ" b="1" dirty="0" smtClean="0">
                <a:solidFill>
                  <a:srgbClr val="FF0000"/>
                </a:solidFill>
              </a:rPr>
              <a:t>LIVE</a:t>
            </a:r>
            <a:r>
              <a:rPr lang="cs-CZ" b="1" dirty="0" smtClean="0"/>
              <a:t> IN THE CZECH REPUBLIC?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I live in </a:t>
            </a:r>
            <a:r>
              <a:rPr lang="cs-CZ" b="1" dirty="0" err="1" smtClean="0">
                <a:solidFill>
                  <a:srgbClr val="FFFF00"/>
                </a:solidFill>
              </a:rPr>
              <a:t>the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>
                <a:solidFill>
                  <a:srgbClr val="FFFF00"/>
                </a:solidFill>
              </a:rPr>
              <a:t>C</a:t>
            </a:r>
            <a:r>
              <a:rPr lang="cs-CZ" b="1" dirty="0" smtClean="0">
                <a:solidFill>
                  <a:srgbClr val="FFFF00"/>
                </a:solidFill>
              </a:rPr>
              <a:t>zech </a:t>
            </a:r>
            <a:r>
              <a:rPr lang="cs-CZ" b="1" dirty="0" err="1" smtClean="0">
                <a:solidFill>
                  <a:srgbClr val="FFFF00"/>
                </a:solidFill>
              </a:rPr>
              <a:t>republic</a:t>
            </a:r>
            <a:r>
              <a:rPr lang="cs-CZ" b="1" dirty="0" smtClean="0">
                <a:solidFill>
                  <a:srgbClr val="FFFF00"/>
                </a:solidFill>
              </a:rPr>
              <a:t>.</a:t>
            </a:r>
          </a:p>
          <a:p>
            <a:endParaRPr lang="cs-CZ" b="1" dirty="0" smtClean="0"/>
          </a:p>
          <a:p>
            <a:r>
              <a:rPr lang="cs-CZ" b="1" dirty="0" smtClean="0"/>
              <a:t>DO YOU </a:t>
            </a:r>
            <a:r>
              <a:rPr lang="cs-CZ" b="1" dirty="0" smtClean="0">
                <a:solidFill>
                  <a:srgbClr val="FF0000"/>
                </a:solidFill>
              </a:rPr>
              <a:t>SLEEP</a:t>
            </a:r>
            <a:r>
              <a:rPr lang="cs-CZ" b="1" dirty="0" smtClean="0"/>
              <a:t> IN YOUR BED?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I </a:t>
            </a:r>
            <a:r>
              <a:rPr lang="cs-CZ" b="1" dirty="0" err="1" smtClean="0">
                <a:solidFill>
                  <a:srgbClr val="FFFF00"/>
                </a:solidFill>
              </a:rPr>
              <a:t>sleep</a:t>
            </a:r>
            <a:r>
              <a:rPr lang="cs-CZ" b="1" dirty="0" smtClean="0">
                <a:solidFill>
                  <a:srgbClr val="FFFF00"/>
                </a:solidFill>
              </a:rPr>
              <a:t> in my </a:t>
            </a:r>
            <a:r>
              <a:rPr lang="cs-CZ" b="1" dirty="0" err="1" smtClean="0">
                <a:solidFill>
                  <a:srgbClr val="FFFF00"/>
                </a:solidFill>
              </a:rPr>
              <a:t>bed</a:t>
            </a:r>
            <a:r>
              <a:rPr lang="cs-CZ" b="1" dirty="0" smtClean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697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Zápor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DO YOU </a:t>
            </a:r>
            <a:r>
              <a:rPr lang="cs-CZ" b="1" dirty="0" smtClean="0">
                <a:solidFill>
                  <a:srgbClr val="FF0000"/>
                </a:solidFill>
              </a:rPr>
              <a:t>SPEAK</a:t>
            </a:r>
            <a:r>
              <a:rPr lang="cs-CZ" b="1" dirty="0" smtClean="0"/>
              <a:t> CZECH?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I </a:t>
            </a:r>
            <a:r>
              <a:rPr lang="cs-CZ" b="1" dirty="0" err="1" smtClean="0">
                <a:solidFill>
                  <a:srgbClr val="FFFF00"/>
                </a:solidFill>
              </a:rPr>
              <a:t>don't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speak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smtClean="0">
                <a:solidFill>
                  <a:srgbClr val="FFFF00"/>
                </a:solidFill>
              </a:rPr>
              <a:t>Czech.</a:t>
            </a:r>
          </a:p>
          <a:p>
            <a:endParaRPr lang="cs-CZ" b="1" dirty="0" smtClean="0"/>
          </a:p>
          <a:p>
            <a:r>
              <a:rPr lang="cs-CZ" b="1" dirty="0" smtClean="0"/>
              <a:t>DO YOU </a:t>
            </a:r>
            <a:r>
              <a:rPr lang="cs-CZ" b="1" dirty="0" smtClean="0">
                <a:solidFill>
                  <a:srgbClr val="FF0000"/>
                </a:solidFill>
              </a:rPr>
              <a:t>LIVE</a:t>
            </a:r>
            <a:r>
              <a:rPr lang="cs-CZ" b="1" dirty="0" smtClean="0"/>
              <a:t> IN THE CZECH REPUBLIC?</a:t>
            </a:r>
          </a:p>
          <a:p>
            <a:r>
              <a:rPr lang="cs-CZ" b="1" dirty="0">
                <a:solidFill>
                  <a:srgbClr val="FFFF00"/>
                </a:solidFill>
              </a:rPr>
              <a:t>I </a:t>
            </a:r>
            <a:r>
              <a:rPr lang="cs-CZ" b="1" dirty="0" err="1">
                <a:solidFill>
                  <a:srgbClr val="FFFF00"/>
                </a:solidFill>
              </a:rPr>
              <a:t>don't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smtClean="0">
                <a:solidFill>
                  <a:srgbClr val="FFFF00"/>
                </a:solidFill>
              </a:rPr>
              <a:t>live in </a:t>
            </a:r>
            <a:r>
              <a:rPr lang="cs-CZ" b="1" dirty="0" err="1" smtClean="0">
                <a:solidFill>
                  <a:srgbClr val="FFFF00"/>
                </a:solidFill>
              </a:rPr>
              <a:t>the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>
                <a:solidFill>
                  <a:srgbClr val="FFFF00"/>
                </a:solidFill>
              </a:rPr>
              <a:t>C</a:t>
            </a:r>
            <a:r>
              <a:rPr lang="cs-CZ" b="1" dirty="0" smtClean="0">
                <a:solidFill>
                  <a:srgbClr val="FFFF00"/>
                </a:solidFill>
              </a:rPr>
              <a:t>zech </a:t>
            </a:r>
            <a:r>
              <a:rPr lang="cs-CZ" b="1" dirty="0" err="1" smtClean="0">
                <a:solidFill>
                  <a:srgbClr val="FFFF00"/>
                </a:solidFill>
              </a:rPr>
              <a:t>republic</a:t>
            </a:r>
            <a:r>
              <a:rPr lang="cs-CZ" b="1" dirty="0" smtClean="0">
                <a:solidFill>
                  <a:srgbClr val="FFFF00"/>
                </a:solidFill>
              </a:rPr>
              <a:t>.</a:t>
            </a:r>
          </a:p>
          <a:p>
            <a:endParaRPr lang="cs-CZ" b="1" dirty="0" smtClean="0"/>
          </a:p>
          <a:p>
            <a:r>
              <a:rPr lang="cs-CZ" b="1" dirty="0" smtClean="0"/>
              <a:t>DO YOU </a:t>
            </a:r>
            <a:r>
              <a:rPr lang="cs-CZ" b="1" dirty="0" smtClean="0">
                <a:solidFill>
                  <a:srgbClr val="FF0000"/>
                </a:solidFill>
              </a:rPr>
              <a:t>SLEEP</a:t>
            </a:r>
            <a:r>
              <a:rPr lang="cs-CZ" b="1" dirty="0" smtClean="0"/>
              <a:t> IN YOUR BED?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I </a:t>
            </a:r>
            <a:r>
              <a:rPr lang="cs-CZ" b="1" dirty="0" err="1">
                <a:solidFill>
                  <a:srgbClr val="FFFF00"/>
                </a:solidFill>
              </a:rPr>
              <a:t>don't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sleep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smtClean="0">
                <a:solidFill>
                  <a:srgbClr val="FFFF00"/>
                </a:solidFill>
              </a:rPr>
              <a:t>in my </a:t>
            </a:r>
            <a:r>
              <a:rPr lang="cs-CZ" b="1" dirty="0" err="1" smtClean="0">
                <a:solidFill>
                  <a:srgbClr val="FFFF00"/>
                </a:solidFill>
              </a:rPr>
              <a:t>bed</a:t>
            </a:r>
            <a:r>
              <a:rPr lang="cs-CZ" b="1" dirty="0" smtClean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0067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osoba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Pomocné sloveso?</a:t>
            </a:r>
          </a:p>
          <a:p>
            <a:r>
              <a:rPr lang="cs-CZ" sz="6000" dirty="0" smtClean="0"/>
              <a:t>Zápor?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1670597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400" dirty="0" err="1" smtClean="0">
                <a:solidFill>
                  <a:srgbClr val="FF0000"/>
                </a:solidFill>
              </a:rPr>
              <a:t>Does</a:t>
            </a:r>
            <a:r>
              <a:rPr lang="cs-CZ" sz="4400" dirty="0" smtClean="0"/>
              <a:t> </a:t>
            </a:r>
            <a:r>
              <a:rPr lang="cs-CZ" sz="4400" dirty="0" err="1" smtClean="0"/>
              <a:t>she</a:t>
            </a:r>
            <a:r>
              <a:rPr lang="cs-CZ" sz="4400" dirty="0" smtClean="0"/>
              <a:t> </a:t>
            </a:r>
            <a:r>
              <a:rPr lang="cs-CZ" sz="4400" dirty="0" err="1" smtClean="0"/>
              <a:t>like</a:t>
            </a:r>
            <a:r>
              <a:rPr lang="cs-CZ" sz="4400" dirty="0" smtClean="0"/>
              <a:t> </a:t>
            </a:r>
            <a:r>
              <a:rPr lang="cs-CZ" sz="4400" dirty="0" err="1" smtClean="0"/>
              <a:t>apples</a:t>
            </a:r>
            <a:r>
              <a:rPr lang="cs-CZ" sz="4400" dirty="0" smtClean="0"/>
              <a:t>?</a:t>
            </a:r>
          </a:p>
          <a:p>
            <a:endParaRPr lang="cs-CZ" sz="4400" dirty="0"/>
          </a:p>
          <a:p>
            <a:endParaRPr lang="cs-CZ" sz="4400" dirty="0" smtClean="0"/>
          </a:p>
          <a:p>
            <a:r>
              <a:rPr lang="cs-CZ" sz="4400" dirty="0" err="1" smtClean="0"/>
              <a:t>Yes</a:t>
            </a:r>
            <a:r>
              <a:rPr lang="cs-CZ" sz="4400" dirty="0" smtClean="0"/>
              <a:t>, </a:t>
            </a:r>
            <a:r>
              <a:rPr lang="cs-CZ" sz="4400" dirty="0" err="1" smtClean="0"/>
              <a:t>she</a:t>
            </a:r>
            <a:r>
              <a:rPr lang="cs-CZ" sz="4400" dirty="0" smtClean="0"/>
              <a:t> </a:t>
            </a:r>
            <a:r>
              <a:rPr lang="cs-CZ" sz="4400" dirty="0" err="1" smtClean="0">
                <a:solidFill>
                  <a:srgbClr val="FF0000"/>
                </a:solidFill>
              </a:rPr>
              <a:t>does</a:t>
            </a:r>
            <a:r>
              <a:rPr lang="cs-CZ" sz="4400" dirty="0" smtClean="0"/>
              <a:t>.</a:t>
            </a:r>
          </a:p>
          <a:p>
            <a:r>
              <a:rPr lang="cs-CZ" sz="4400" dirty="0" smtClean="0"/>
              <a:t>No, </a:t>
            </a:r>
            <a:r>
              <a:rPr lang="cs-CZ" sz="4400" dirty="0" err="1" smtClean="0"/>
              <a:t>she</a:t>
            </a:r>
            <a:r>
              <a:rPr lang="cs-CZ" sz="4400" dirty="0" smtClean="0"/>
              <a:t> </a:t>
            </a:r>
            <a:r>
              <a:rPr lang="cs-CZ" sz="4400" dirty="0" err="1" smtClean="0">
                <a:solidFill>
                  <a:srgbClr val="FF0000"/>
                </a:solidFill>
              </a:rPr>
              <a:t>doesn't</a:t>
            </a:r>
            <a:r>
              <a:rPr lang="cs-CZ" sz="4400" dirty="0" smtClean="0"/>
              <a:t>.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061091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appy Easter Day Quotes | Happy easter sunday, Easter sunda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20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448" y="-12592"/>
            <a:ext cx="5040560" cy="688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95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5040560" cy="694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26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All Natural Easter Egg Dyes To Make At Home | Reader's Dig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72"/>
            <a:ext cx="9566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57114" y="1120968"/>
            <a:ext cx="7451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0" b="1" dirty="0" smtClean="0"/>
              <a:t>WHAT IS YOUR NAME?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146657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3544"/>
            <a:ext cx="888582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7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143000"/>
          </a:xfrm>
        </p:spPr>
        <p:txBody>
          <a:bodyPr>
            <a:noAutofit/>
          </a:bodyPr>
          <a:lstStyle/>
          <a:p>
            <a:r>
              <a:rPr lang="cs-CZ" sz="13800" b="1" dirty="0" err="1" smtClean="0"/>
              <a:t>gegs</a:t>
            </a:r>
            <a:endParaRPr lang="cs-CZ" sz="13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/>
          </a:bodyPr>
          <a:lstStyle/>
          <a:p>
            <a:r>
              <a:rPr lang="cs-CZ" sz="5400" dirty="0" err="1" smtClean="0"/>
              <a:t>What</a:t>
            </a:r>
            <a:r>
              <a:rPr lang="cs-CZ" sz="5400" dirty="0" smtClean="0"/>
              <a:t> </a:t>
            </a:r>
            <a:r>
              <a:rPr lang="cs-CZ" sz="5400" dirty="0" err="1" smtClean="0"/>
              <a:t>is</a:t>
            </a:r>
            <a:r>
              <a:rPr lang="cs-CZ" sz="5400" dirty="0" smtClean="0"/>
              <a:t> </a:t>
            </a:r>
            <a:r>
              <a:rPr lang="cs-CZ" sz="5400" dirty="0" err="1" smtClean="0"/>
              <a:t>this</a:t>
            </a:r>
            <a:r>
              <a:rPr lang="cs-CZ" sz="5400" dirty="0" smtClean="0"/>
              <a:t>?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34953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67544" y="4046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5400" dirty="0" err="1" smtClean="0"/>
              <a:t>What</a:t>
            </a:r>
            <a:r>
              <a:rPr lang="cs-CZ" sz="5400" dirty="0" smtClean="0"/>
              <a:t> </a:t>
            </a:r>
            <a:r>
              <a:rPr lang="cs-CZ" sz="5400" dirty="0" err="1" smtClean="0"/>
              <a:t>is</a:t>
            </a:r>
            <a:r>
              <a:rPr lang="cs-CZ" sz="5400" dirty="0" smtClean="0"/>
              <a:t> </a:t>
            </a:r>
            <a:r>
              <a:rPr lang="cs-CZ" sz="5400" dirty="0" err="1" smtClean="0"/>
              <a:t>this</a:t>
            </a:r>
            <a:r>
              <a:rPr lang="cs-CZ" sz="5400" dirty="0" smtClean="0"/>
              <a:t>?</a:t>
            </a:r>
            <a:endParaRPr lang="cs-CZ" sz="54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11560" y="23488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3800" b="1" dirty="0" err="1" smtClean="0"/>
              <a:t>igprns</a:t>
            </a:r>
            <a:endParaRPr lang="cs-CZ" sz="13800" b="1" dirty="0"/>
          </a:p>
        </p:txBody>
      </p:sp>
    </p:spTree>
    <p:extLst>
      <p:ext uri="{BB962C8B-B14F-4D97-AF65-F5344CB8AC3E}">
        <p14:creationId xmlns:p14="http://schemas.microsoft.com/office/powerpoint/2010/main" val="289166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67544" y="4046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5400" dirty="0" err="1" smtClean="0"/>
              <a:t>What</a:t>
            </a:r>
            <a:r>
              <a:rPr lang="cs-CZ" sz="5400" dirty="0" smtClean="0"/>
              <a:t> </a:t>
            </a:r>
            <a:r>
              <a:rPr lang="cs-CZ" sz="5400" dirty="0" err="1" smtClean="0"/>
              <a:t>is</a:t>
            </a:r>
            <a:r>
              <a:rPr lang="cs-CZ" sz="5400" dirty="0" smtClean="0"/>
              <a:t> </a:t>
            </a:r>
            <a:r>
              <a:rPr lang="cs-CZ" sz="5400" dirty="0" err="1" smtClean="0"/>
              <a:t>this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11560" y="23488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3800" b="1" dirty="0" err="1" smtClean="0"/>
              <a:t>ktaseb</a:t>
            </a:r>
            <a:endParaRPr lang="cs-CZ" sz="13800" b="1" dirty="0"/>
          </a:p>
        </p:txBody>
      </p:sp>
    </p:spTree>
    <p:extLst>
      <p:ext uri="{BB962C8B-B14F-4D97-AF65-F5344CB8AC3E}">
        <p14:creationId xmlns:p14="http://schemas.microsoft.com/office/powerpoint/2010/main" val="4150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67544" y="4046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5400" dirty="0" err="1" smtClean="0"/>
              <a:t>What</a:t>
            </a:r>
            <a:r>
              <a:rPr lang="cs-CZ" sz="5400" dirty="0" smtClean="0"/>
              <a:t> </a:t>
            </a:r>
            <a:r>
              <a:rPr lang="cs-CZ" sz="5400" dirty="0" err="1" smtClean="0"/>
              <a:t>is</a:t>
            </a:r>
            <a:r>
              <a:rPr lang="cs-CZ" sz="5400" dirty="0" smtClean="0"/>
              <a:t> </a:t>
            </a:r>
            <a:r>
              <a:rPr lang="cs-CZ" sz="5400" dirty="0" err="1" smtClean="0"/>
              <a:t>this</a:t>
            </a:r>
            <a:r>
              <a:rPr lang="cs-CZ" sz="5400" dirty="0" smtClean="0"/>
              <a:t>?</a:t>
            </a:r>
            <a:endParaRPr lang="cs-CZ" sz="54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11560" y="23488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3800" b="1" dirty="0" err="1" smtClean="0"/>
              <a:t>nyubn</a:t>
            </a:r>
            <a:endParaRPr lang="cs-CZ" sz="13800" b="1" dirty="0"/>
          </a:p>
        </p:txBody>
      </p:sp>
    </p:spTree>
    <p:extLst>
      <p:ext uri="{BB962C8B-B14F-4D97-AF65-F5344CB8AC3E}">
        <p14:creationId xmlns:p14="http://schemas.microsoft.com/office/powerpoint/2010/main" val="95895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67544" y="4046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5400" dirty="0" err="1" smtClean="0"/>
              <a:t>What</a:t>
            </a:r>
            <a:r>
              <a:rPr lang="cs-CZ" sz="5400" dirty="0" smtClean="0"/>
              <a:t> </a:t>
            </a:r>
            <a:r>
              <a:rPr lang="cs-CZ" sz="5400" dirty="0" err="1" smtClean="0"/>
              <a:t>is</a:t>
            </a:r>
            <a:r>
              <a:rPr lang="cs-CZ" sz="5400" dirty="0" smtClean="0"/>
              <a:t> </a:t>
            </a:r>
            <a:r>
              <a:rPr lang="cs-CZ" sz="5400" dirty="0" err="1" smtClean="0"/>
              <a:t>this</a:t>
            </a:r>
            <a:r>
              <a:rPr lang="cs-CZ" sz="5400" dirty="0" smtClean="0"/>
              <a:t>?</a:t>
            </a:r>
            <a:endParaRPr lang="cs-CZ" sz="54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11560" y="23488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3800" b="1" dirty="0" err="1" smtClean="0"/>
              <a:t>abml</a:t>
            </a:r>
            <a:endParaRPr lang="cs-CZ" sz="13800" b="1" dirty="0"/>
          </a:p>
        </p:txBody>
      </p:sp>
    </p:spTree>
    <p:extLst>
      <p:ext uri="{BB962C8B-B14F-4D97-AF65-F5344CB8AC3E}">
        <p14:creationId xmlns:p14="http://schemas.microsoft.com/office/powerpoint/2010/main" val="15185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67544" y="4046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5400" dirty="0" err="1" smtClean="0"/>
              <a:t>What</a:t>
            </a:r>
            <a:r>
              <a:rPr lang="cs-CZ" sz="5400" dirty="0" smtClean="0"/>
              <a:t> </a:t>
            </a:r>
            <a:r>
              <a:rPr lang="cs-CZ" sz="5400" dirty="0" err="1" smtClean="0"/>
              <a:t>is</a:t>
            </a:r>
            <a:r>
              <a:rPr lang="cs-CZ" sz="5400" dirty="0" smtClean="0"/>
              <a:t> </a:t>
            </a:r>
            <a:r>
              <a:rPr lang="cs-CZ" sz="5400" dirty="0" err="1" smtClean="0"/>
              <a:t>this</a:t>
            </a:r>
            <a:r>
              <a:rPr lang="cs-CZ" sz="5400" dirty="0" smtClean="0"/>
              <a:t>?</a:t>
            </a:r>
            <a:endParaRPr lang="cs-CZ" sz="54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11560" y="23488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3800" b="1" dirty="0" err="1" smtClean="0"/>
              <a:t>cnehkic</a:t>
            </a:r>
            <a:endParaRPr lang="cs-CZ" sz="13800" b="1" dirty="0"/>
          </a:p>
        </p:txBody>
      </p:sp>
    </p:spTree>
    <p:extLst>
      <p:ext uri="{BB962C8B-B14F-4D97-AF65-F5344CB8AC3E}">
        <p14:creationId xmlns:p14="http://schemas.microsoft.com/office/powerpoint/2010/main" val="3958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3825"/>
            <a:ext cx="7248525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57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49"/>
          <a:stretch/>
        </p:blipFill>
        <p:spPr bwMode="auto">
          <a:xfrm>
            <a:off x="899592" y="476672"/>
            <a:ext cx="7459935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7"/>
          <a:stretch/>
        </p:blipFill>
        <p:spPr bwMode="auto">
          <a:xfrm>
            <a:off x="3321568" y="4005064"/>
            <a:ext cx="23795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92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3558" name="Picture 6" descr="Happy Easter Cartoon Clipart Vector - Friendly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31522"/>
            <a:ext cx="7992888" cy="688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22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All Natural Easter Egg Dyes To Make At Home | Reader's Dig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72"/>
            <a:ext cx="9566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99592" y="836712"/>
            <a:ext cx="76193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/>
              <a:t>DO YOU LIKE CHOCOLATE EGGS?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259638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All Natural Easter Egg Dyes To Make At Home | Reader's Dig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72"/>
            <a:ext cx="9566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187624" y="1149272"/>
            <a:ext cx="73834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0" b="1" dirty="0" smtClean="0"/>
              <a:t>HAVE YOU GOT A PET?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374865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All Natural Easter Egg Dyes To Make At Home | Reader's Dig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40"/>
            <a:ext cx="9566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475656" y="980728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/>
              <a:t>WHAT IS YOUR PET'S NAME?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143376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All Natural Easter Egg Dyes To Make At Home | Reader's Dig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72"/>
            <a:ext cx="9566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27583" y="1103904"/>
            <a:ext cx="84686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0" b="1" dirty="0" smtClean="0"/>
              <a:t>HAVE YOU GOT SIBLINGS?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33441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All Natural Easter Egg Dyes To Make At Home | Reader's Dig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84" y="16040"/>
            <a:ext cx="9566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187624" y="1064808"/>
            <a:ext cx="67587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0" b="1" dirty="0" smtClean="0"/>
              <a:t>HOW OLD ARE YOU?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31900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All Natural Easter Egg Dyes To Make At Home | Reader's Dig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00"/>
            <a:ext cx="9566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67624" y="1484784"/>
            <a:ext cx="83443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dirty="0" smtClean="0"/>
              <a:t>HOW ARE YOU FEELING TODAY?</a:t>
            </a:r>
            <a:endParaRPr lang="cs-CZ" sz="4800" b="1" dirty="0"/>
          </a:p>
        </p:txBody>
      </p:sp>
    </p:spTree>
    <p:extLst>
      <p:ext uri="{BB962C8B-B14F-4D97-AF65-F5344CB8AC3E}">
        <p14:creationId xmlns:p14="http://schemas.microsoft.com/office/powerpoint/2010/main" val="4359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382</Words>
  <Application>Microsoft Office PowerPoint</Application>
  <PresentationFormat>Předvádění na obrazovce (4:3)</PresentationFormat>
  <Paragraphs>87</Paragraphs>
  <Slides>39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Motiv systému Office</vt:lpstr>
      <vt:lpstr>Prezentace aplikace PowerPoint</vt:lpstr>
      <vt:lpstr>WARM UP!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mají tyhle otázky společné?</vt:lpstr>
      <vt:lpstr>NÁPOVĚDA</vt:lpstr>
      <vt:lpstr>PRESENT SIMPLE – přítomný čas</vt:lpstr>
      <vt:lpstr>Odpověď</vt:lpstr>
      <vt:lpstr>Odpověď</vt:lpstr>
      <vt:lpstr>Zápor</vt:lpstr>
      <vt:lpstr>Zápor</vt:lpstr>
      <vt:lpstr>3. osoba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gegs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user</cp:lastModifiedBy>
  <cp:revision>16</cp:revision>
  <dcterms:created xsi:type="dcterms:W3CDTF">2020-04-07T18:28:29Z</dcterms:created>
  <dcterms:modified xsi:type="dcterms:W3CDTF">2020-04-14T07:37:20Z</dcterms:modified>
</cp:coreProperties>
</file>